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63" r:id="rId4"/>
    <p:sldId id="264" r:id="rId5"/>
    <p:sldId id="262" r:id="rId6"/>
    <p:sldId id="288" r:id="rId7"/>
    <p:sldId id="277" r:id="rId8"/>
    <p:sldId id="268" r:id="rId9"/>
    <p:sldId id="273" r:id="rId10"/>
    <p:sldId id="274" r:id="rId11"/>
    <p:sldId id="257" r:id="rId12"/>
    <p:sldId id="286" r:id="rId13"/>
    <p:sldId id="270" r:id="rId14"/>
    <p:sldId id="275" r:id="rId15"/>
    <p:sldId id="267" r:id="rId16"/>
    <p:sldId id="271" r:id="rId17"/>
    <p:sldId id="269" r:id="rId18"/>
    <p:sldId id="272" r:id="rId19"/>
    <p:sldId id="278" r:id="rId20"/>
    <p:sldId id="276" r:id="rId21"/>
    <p:sldId id="266" r:id="rId22"/>
    <p:sldId id="287" r:id="rId23"/>
    <p:sldId id="258" r:id="rId24"/>
    <p:sldId id="259" r:id="rId25"/>
    <p:sldId id="260" r:id="rId26"/>
    <p:sldId id="261" r:id="rId27"/>
    <p:sldId id="289" r:id="rId28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660"/>
  </p:normalViewPr>
  <p:slideViewPr>
    <p:cSldViewPr>
      <p:cViewPr varScale="1">
        <p:scale>
          <a:sx n="72" d="100"/>
          <a:sy n="72" d="100"/>
        </p:scale>
        <p:origin x="-52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1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0ACF-4115-4F02-890B-198B8585DDF4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801A-F7F1-407A-BC30-2303DC0253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0ACF-4115-4F02-890B-198B8585DDF4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801A-F7F1-407A-BC30-2303DC0253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0ACF-4115-4F02-890B-198B8585DDF4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801A-F7F1-407A-BC30-2303DC0253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0ACF-4115-4F02-890B-198B8585DDF4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801A-F7F1-407A-BC30-2303DC0253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0ACF-4115-4F02-890B-198B8585DDF4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801A-F7F1-407A-BC30-2303DC0253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0ACF-4115-4F02-890B-198B8585DDF4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801A-F7F1-407A-BC30-2303DC0253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0ACF-4115-4F02-890B-198B8585DDF4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801A-F7F1-407A-BC30-2303DC0253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0ACF-4115-4F02-890B-198B8585DDF4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801A-F7F1-407A-BC30-2303DC0253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0ACF-4115-4F02-890B-198B8585DDF4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801A-F7F1-407A-BC30-2303DC0253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0ACF-4115-4F02-890B-198B8585DDF4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801A-F7F1-407A-BC30-2303DC0253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0ACF-4115-4F02-890B-198B8585DDF4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B801A-F7F1-407A-BC30-2303DC0253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  <a:alpha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30ACF-4115-4F02-890B-198B8585DDF4}" type="datetimeFigureOut">
              <a:rPr lang="es-ES" smtClean="0"/>
              <a:pPr/>
              <a:t>28/05/2014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FB801A-F7F1-407A-BC30-2303DC0253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marcos-y-bordes-dorados-vectores-png.png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71600" y="2708920"/>
            <a:ext cx="6980312" cy="2450703"/>
          </a:xfrm>
        </p:spPr>
        <p:txBody>
          <a:bodyPr>
            <a:noAutofit/>
          </a:bodyPr>
          <a:lstStyle/>
          <a:p>
            <a:r>
              <a:rPr lang="es-ES" sz="10000" i="1" dirty="0" smtClean="0">
                <a:ln w="3175">
                  <a:solidFill>
                    <a:srgbClr val="FFC000"/>
                  </a:solidFill>
                </a:ln>
                <a:effectLst>
                  <a:reflection blurRad="6350" stA="60000" endA="900" endPos="58000" dir="5400000" sy="-100000" algn="bl" rotWithShape="0"/>
                </a:effectLst>
                <a:latin typeface="French Script MT" pitchFamily="66" charset="0"/>
              </a:rPr>
              <a:t>Librería Selexyz Dominicanen</a:t>
            </a:r>
            <a:endParaRPr lang="es-ES" sz="10000" i="1" dirty="0">
              <a:ln w="3175">
                <a:solidFill>
                  <a:srgbClr val="FFC000"/>
                </a:solidFill>
              </a:ln>
              <a:effectLst>
                <a:reflection blurRad="6350" stA="60000" endA="900" endPos="58000" dir="5400000" sy="-100000" algn="bl" rotWithShape="0"/>
              </a:effectLst>
              <a:latin typeface="French Script MT" pitchFamily="66" charset="0"/>
            </a:endParaRPr>
          </a:p>
        </p:txBody>
      </p:sp>
    </p:spTree>
  </p:cSld>
  <p:clrMapOvr>
    <a:masterClrMapping/>
  </p:clrMapOvr>
  <p:transition advTm="8624">
    <p:sndAc>
      <p:stSnd loop="1">
        <p:snd r:embed="rId2" name="Bach-Prelude-and-Fugue-in-D-minor-BWV55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eboles.jp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83558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267744" y="610136"/>
            <a:ext cx="6246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s-ES" sz="4000" dirty="0" smtClean="0">
                <a:latin typeface="Monotype Corsiva" pitchFamily="66" charset="0"/>
              </a:rPr>
              <a:t> </a:t>
            </a:r>
          </a:p>
        </p:txBody>
      </p:sp>
      <p:pic>
        <p:nvPicPr>
          <p:cNvPr id="4" name="3 Imagen" descr="treboles.jp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8355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267744" y="908720"/>
            <a:ext cx="65344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s-ES" sz="2400" b="1" i="1" dirty="0" smtClean="0">
                <a:ln w="0" cmpd="tri">
                  <a:noFill/>
                </a:ln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La Librería Selexyz Dominicanen, en Maastricht,</a:t>
            </a:r>
            <a:r>
              <a:rPr lang="es-ES" sz="2400" i="1" dirty="0" smtClean="0">
                <a:ln w="0" cmpd="tri">
                  <a:noFill/>
                </a:ln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 es en apariencia una hermosa iglesia aunque en realidad es la sede de una de las librerías más bellas del planeta. El espacio sagrado, de estilo gótico perteneció a la orden dominica y se remonta al S XIII, concretamente su construcción data de 1294 ; fue desacralizada durante la invasión napoleónica. Desde entonces tuvo diferentes usos hasta convertirse en la actualidad en un templo de los libros:  los arquitectos Merkx &amp; Girod convirtieron el edificio en </a:t>
            </a:r>
            <a:r>
              <a:rPr lang="es-ES" sz="2400" i="1" dirty="0" smtClean="0">
                <a:ln w="0" cmpd="tri">
                  <a:noFill/>
                </a:ln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una </a:t>
            </a:r>
            <a:r>
              <a:rPr lang="es-ES" sz="2400" i="1" dirty="0" smtClean="0">
                <a:ln w="0" cmpd="tri">
                  <a:noFill/>
                </a:ln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de las librerías más hermosas del mundo.</a:t>
            </a:r>
          </a:p>
          <a:p>
            <a:pPr algn="just">
              <a:buNone/>
            </a:pPr>
            <a:r>
              <a:rPr lang="es-ES" sz="2400" i="1" dirty="0" smtClean="0">
                <a:ln w="0" cmpd="tri">
                  <a:noFill/>
                </a:ln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	Se inauguró  en 2006 conservando la personalidad y encanto de la antigua iglesia, equipada con un minimalista y moderno diseño de interior. Sin duda esta es una librería que  “roza el cielo” de la perfección.</a:t>
            </a:r>
            <a:endParaRPr lang="es-ES" sz="2400" dirty="0">
              <a:ln w="0" cmpd="tri">
                <a:noFill/>
              </a:ln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538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nte Most-Beautiful-Bookstore-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  <a:noFill/>
          <a:ln w="120650" cmpd="tri">
            <a:solidFill>
              <a:schemeClr val="accent1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advTm="51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nte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907704" y="188640"/>
            <a:ext cx="5184576" cy="6480720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8" name="7 Imagen" descr="12-1225.jpg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-2695575" y="2695575"/>
            <a:ext cx="6858000" cy="1466850"/>
          </a:xfrm>
          <a:prstGeom prst="rect">
            <a:avLst/>
          </a:prstGeom>
        </p:spPr>
      </p:pic>
      <p:pic>
        <p:nvPicPr>
          <p:cNvPr id="9" name="8 Imagen" descr="12-1225.jpg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4941168" y="2655168"/>
            <a:ext cx="6858000" cy="1547664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nte de la librería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051720" y="188640"/>
            <a:ext cx="5040560" cy="6408712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3" name="2 Imagen" descr="12-1225.jpg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4981575" y="2695575"/>
            <a:ext cx="6858000" cy="1466850"/>
          </a:xfrm>
          <a:prstGeom prst="rect">
            <a:avLst/>
          </a:prstGeom>
        </p:spPr>
      </p:pic>
      <p:pic>
        <p:nvPicPr>
          <p:cNvPr id="4" name="3 Imagen" descr="12-1225.jpg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-2695575" y="2695575"/>
            <a:ext cx="6858000" cy="1466850"/>
          </a:xfrm>
          <a:prstGeom prst="rect">
            <a:avLst/>
          </a:prstGeom>
        </p:spPr>
      </p:pic>
    </p:spTree>
  </p:cSld>
  <p:clrMapOvr>
    <a:masterClrMapping/>
  </p:clrMapOvr>
  <p:transition advTm="66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eboles.jp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8355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195736" y="2060848"/>
            <a:ext cx="63904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36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Las obras de remodelación del edificio que alberga esta librería tan especial,  obtuvieron el </a:t>
            </a:r>
            <a:r>
              <a:rPr lang="es-ES" sz="3600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Premio de Arquitectura Interior Lensvelt</a:t>
            </a:r>
            <a:r>
              <a:rPr lang="es-ES" sz="36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 en 2007. </a:t>
            </a:r>
            <a:endParaRPr lang="es-ES" sz="3600" dirty="0">
              <a:solidFill>
                <a:schemeClr val="accent1">
                  <a:lumMod val="40000"/>
                  <a:lumOff val="6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73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lexyz-dominicanen-2-62148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23528" y="260648"/>
            <a:ext cx="8640960" cy="6408712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 selexys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23528" y="371475"/>
            <a:ext cx="8496944" cy="6115050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advTm="67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lexys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23528" y="371475"/>
            <a:ext cx="8496944" cy="6115050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advTm="68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lexys-domincan-church-maastricht-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okstore-selexyz-dominicanen-by-merkxgirod-architects-in-netherlands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979712" y="260648"/>
            <a:ext cx="5184576" cy="6408712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3" name="2 Imagen" descr="12-1225.jpg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-2695575" y="2695575"/>
            <a:ext cx="6858000" cy="1466850"/>
          </a:xfrm>
          <a:prstGeom prst="rect">
            <a:avLst/>
          </a:prstGeom>
        </p:spPr>
      </p:pic>
      <p:pic>
        <p:nvPicPr>
          <p:cNvPr id="4" name="3 Imagen" descr="12-1225.jpg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4981575" y="2695575"/>
            <a:ext cx="6858000" cy="1466850"/>
          </a:xfrm>
          <a:prstGeom prst="rect">
            <a:avLst/>
          </a:prstGeom>
        </p:spPr>
      </p:pic>
    </p:spTree>
  </p:cSld>
  <p:clrMapOvr>
    <a:masterClrMapping/>
  </p:clrMapOvr>
  <p:transition advTm="66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eboles.jp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83558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267744" y="610136"/>
            <a:ext cx="624644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s-ES" sz="4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En ciertas zonas de su interior se incorporan altos estantes apoyados en columnas de piedra; los más altos, sólo pueden ser alcanzados por escaleras o un elevador. En la parte trasera los visitantes pueden sentarse a admirar esta obra del siglo XIII hermosamente reconstruida.</a:t>
            </a:r>
          </a:p>
          <a:p>
            <a:pPr algn="just">
              <a:buNone/>
            </a:pPr>
            <a:r>
              <a:rPr lang="es-ES" sz="4000" dirty="0" smtClean="0">
                <a:latin typeface="Monotype Corsiva" pitchFamily="66" charset="0"/>
              </a:rPr>
              <a:t> </a:t>
            </a:r>
          </a:p>
        </p:txBody>
      </p:sp>
    </p:spTree>
  </p:cSld>
  <p:clrMapOvr>
    <a:masterClrMapping/>
  </p:clrMapOvr>
  <p:transition advTm="224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brería selexys 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691680" y="260648"/>
            <a:ext cx="5760640" cy="6408712"/>
          </a:xfrm>
          <a:prstGeom prst="rect">
            <a:avLst/>
          </a:prstGeom>
          <a:ln w="114300" cap="flat" cmpd="tri">
            <a:solidFill>
              <a:schemeClr val="accent1">
                <a:lumMod val="60000"/>
                <a:lumOff val="40000"/>
              </a:schemeClr>
            </a:solidFill>
            <a:prstDash val="solid"/>
            <a:round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 descr="12-1225.jpg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-2695575" y="2695575"/>
            <a:ext cx="6858000" cy="1466850"/>
          </a:xfrm>
          <a:prstGeom prst="rect">
            <a:avLst/>
          </a:prstGeom>
        </p:spPr>
      </p:pic>
      <p:pic>
        <p:nvPicPr>
          <p:cNvPr id="4" name="3 Imagen" descr="12-1225.jpg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4981575" y="2695575"/>
            <a:ext cx="6858000" cy="1466850"/>
          </a:xfrm>
          <a:prstGeom prst="rect">
            <a:avLst/>
          </a:prstGeom>
        </p:spPr>
      </p:pic>
    </p:spTree>
  </p:cSld>
  <p:clrMapOvr>
    <a:masterClrMapping/>
  </p:clrMapOvr>
  <p:transition advTm="102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lexys-libreria-mas-bonita-mundo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23528" y="385763"/>
            <a:ext cx="8496944" cy="6086475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advTm="86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 selexys 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979712" y="188640"/>
            <a:ext cx="5112568" cy="6480720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3" name="2 Imagen" descr="12-1225.jpg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-2695575" y="2695575"/>
            <a:ext cx="6858000" cy="1466850"/>
          </a:xfrm>
          <a:prstGeom prst="rect">
            <a:avLst/>
          </a:prstGeom>
        </p:spPr>
      </p:pic>
      <p:pic>
        <p:nvPicPr>
          <p:cNvPr id="4" name="3 Imagen" descr="12-1225.jpg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4981575" y="2695575"/>
            <a:ext cx="6858000" cy="1466850"/>
          </a:xfrm>
          <a:prstGeom prst="rect">
            <a:avLst/>
          </a:prstGeom>
        </p:spPr>
      </p:pic>
    </p:spTree>
  </p:cSld>
  <p:clrMapOvr>
    <a:masterClrMapping/>
  </p:clrMapOvr>
  <p:transition advTm="145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brería Selexys Dominicanen-Maastricht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23528" y="371475"/>
            <a:ext cx="8496944" cy="6115050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advTm="80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brería Selexys (2)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467544" y="404664"/>
            <a:ext cx="8496944" cy="6057900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advTm="97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brería Selexys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278063" y="188640"/>
            <a:ext cx="4586287" cy="6480720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3" name="2 Imagen" descr="12-1225.jpg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-2695575" y="2695575"/>
            <a:ext cx="6858000" cy="1466850"/>
          </a:xfrm>
          <a:prstGeom prst="rect">
            <a:avLst/>
          </a:prstGeom>
        </p:spPr>
      </p:pic>
      <p:pic>
        <p:nvPicPr>
          <p:cNvPr id="4" name="3 Imagen" descr="12-1225.jpg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4981575" y="2695575"/>
            <a:ext cx="6858000" cy="1466850"/>
          </a:xfrm>
          <a:prstGeom prst="rect">
            <a:avLst/>
          </a:prstGeom>
        </p:spPr>
      </p:pic>
    </p:spTree>
  </p:cSld>
  <p:clrMapOvr>
    <a:masterClrMapping/>
  </p:clrMapOvr>
  <p:transition advTm="75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lexyz-Dominicanen-libreria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23528" y="404664"/>
            <a:ext cx="8496944" cy="6065837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advTm="78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lexyz-Domincan-Church-Maastricht-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51520" y="236538"/>
            <a:ext cx="8640960" cy="6384925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advTm="73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1383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000250" y="260648"/>
            <a:ext cx="5143500" cy="6408712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3" name="2 Imagen" descr="12-1225.jpg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-2695575" y="2695575"/>
            <a:ext cx="6858000" cy="1466850"/>
          </a:xfrm>
          <a:prstGeom prst="rect">
            <a:avLst/>
          </a:prstGeom>
        </p:spPr>
      </p:pic>
      <p:pic>
        <p:nvPicPr>
          <p:cNvPr id="4" name="3 Imagen" descr="12-1225.jpg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4981575" y="2695575"/>
            <a:ext cx="6858000" cy="1466850"/>
          </a:xfrm>
          <a:prstGeom prst="rect">
            <a:avLst/>
          </a:prstGeom>
        </p:spPr>
      </p:pic>
    </p:spTree>
  </p:cSld>
  <p:clrMapOvr>
    <a:masterClrMapping/>
  </p:clrMapOvr>
  <p:transition advTm="85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eboles.jp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-25558"/>
            <a:ext cx="9144000" cy="6883558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267744" y="610136"/>
            <a:ext cx="6246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s-ES" sz="4000" dirty="0" smtClean="0">
                <a:latin typeface="Monotype Corsiva" pitchFamily="66" charset="0"/>
              </a:rPr>
              <a:t>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267744" y="1052736"/>
            <a:ext cx="65527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3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En el coro antiguo de la iglesia dominicana se encuentra además un</a:t>
            </a:r>
            <a:r>
              <a:rPr lang="es-ES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3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hermoso café donde se puede descansar y  comer.</a:t>
            </a:r>
          </a:p>
          <a:p>
            <a:pPr algn="just"/>
            <a:r>
              <a:rPr lang="es-ES" sz="3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El coro es también el escenario cultural de Selexyz. Cada semana hay actividades, como firmas de libros, debates, conferencias, entrevistas y actuaciones musicales, por supuesto, siempre con un guiño al mundo del libro. También se organizan exposiciones temporales con los libros como protagonistas.</a:t>
            </a:r>
          </a:p>
        </p:txBody>
      </p:sp>
    </p:spTree>
  </p:cSld>
  <p:clrMapOvr>
    <a:masterClrMapping/>
  </p:clrMapOvr>
  <p:transition advTm="328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feteria bookstore selexys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000250" y="260648"/>
            <a:ext cx="5143500" cy="6408712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3" name="2 Imagen" descr="12-1225.jpg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-2695575" y="2695575"/>
            <a:ext cx="6858000" cy="1466850"/>
          </a:xfrm>
          <a:prstGeom prst="rect">
            <a:avLst/>
          </a:prstGeom>
        </p:spPr>
      </p:pic>
      <p:pic>
        <p:nvPicPr>
          <p:cNvPr id="4" name="3 Imagen" descr="12-1225.jpg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4981575" y="2695575"/>
            <a:ext cx="6858000" cy="1466850"/>
          </a:xfrm>
          <a:prstGeom prst="rect">
            <a:avLst/>
          </a:prstGeom>
        </p:spPr>
      </p:pic>
    </p:spTree>
  </p:cSld>
  <p:clrMapOvr>
    <a:masterClrMapping/>
  </p:clrMapOvr>
  <p:transition advTm="7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feteria Libreria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23528" y="371475"/>
            <a:ext cx="8496944" cy="6115050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advTm="68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feteria Selexyz-Bookstore-in-Maastricht-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611560" y="836712"/>
            <a:ext cx="8064896" cy="5211763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advTm="64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feteria-selexyz-dominicanen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  <a:noFill/>
          <a:ln w="114300" cmpd="tri">
            <a:solidFill>
              <a:schemeClr val="accent1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advTm="70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eboles.jp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8355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619672" y="1556792"/>
            <a:ext cx="752432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Textos e imágenes:</a:t>
            </a:r>
            <a:r>
              <a:rPr lang="es-E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   Internet </a:t>
            </a:r>
          </a:p>
          <a:p>
            <a:endParaRPr lang="es-ES" sz="4000" dirty="0" smtClean="0">
              <a:solidFill>
                <a:schemeClr val="accent1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  <a:p>
            <a:r>
              <a:rPr lang="es-ES" sz="4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Música</a:t>
            </a:r>
            <a:r>
              <a:rPr lang="es-ES" sz="40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: </a:t>
            </a:r>
            <a:r>
              <a:rPr lang="es-E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Bach, Preludio y fuga en D menor		</a:t>
            </a:r>
            <a:endParaRPr lang="es-ES" sz="4000" dirty="0">
              <a:solidFill>
                <a:schemeClr val="accent1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156176" y="4941168"/>
            <a:ext cx="2376264" cy="769441"/>
          </a:xfrm>
          <a:prstGeom prst="rect">
            <a:avLst/>
          </a:prstGeom>
          <a:noFill/>
        </p:spPr>
        <p:txBody>
          <a:bodyPr wrap="square" rtlCol="0">
            <a:prstTxWarp prst="textFadeDown">
              <a:avLst/>
            </a:prstTxWarp>
            <a:spAutoFit/>
          </a:bodyPr>
          <a:lstStyle/>
          <a:p>
            <a:r>
              <a:rPr lang="es-ES" sz="4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BEART</a:t>
            </a:r>
            <a:endParaRPr lang="es-ES" sz="4400" dirty="0">
              <a:solidFill>
                <a:schemeClr val="accent1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04248" y="5805264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2014</a:t>
            </a:r>
            <a:endParaRPr lang="es-ES" sz="3200" dirty="0">
              <a:solidFill>
                <a:schemeClr val="accent1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600"/>
                            </p:stCondLst>
                            <p:childTnLst>
                              <p:par>
                                <p:cTn id="12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1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600" decel="5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600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</TotalTime>
  <Words>262</Words>
  <Application>Microsoft Office PowerPoint</Application>
  <PresentationFormat>Presentación en pantalla (4:3)</PresentationFormat>
  <Paragraphs>15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28" baseType="lpstr">
      <vt:lpstr>Tema de Office</vt:lpstr>
      <vt:lpstr>Librería Selexyz Dominicanen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LIBRERÍA SELEXIZ</dc:title>
  <dc:creator>Avelino</dc:creator>
  <cp:lastModifiedBy>Avelino</cp:lastModifiedBy>
  <cp:revision>51</cp:revision>
  <dcterms:created xsi:type="dcterms:W3CDTF">2014-05-26T13:06:31Z</dcterms:created>
  <dcterms:modified xsi:type="dcterms:W3CDTF">2014-05-28T18:01:50Z</dcterms:modified>
</cp:coreProperties>
</file>