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51" r:id="rId1"/>
    <p:sldMasterId id="2147483670" r:id="rId2"/>
  </p:sldMasterIdLst>
  <p:sldIdLst>
    <p:sldId id="257" r:id="rId3"/>
    <p:sldId id="667" r:id="rId4"/>
    <p:sldId id="769" r:id="rId5"/>
    <p:sldId id="670" r:id="rId6"/>
    <p:sldId id="695" r:id="rId7"/>
    <p:sldId id="768" r:id="rId8"/>
    <p:sldId id="675" r:id="rId9"/>
    <p:sldId id="694" r:id="rId10"/>
    <p:sldId id="690" r:id="rId11"/>
    <p:sldId id="786" r:id="rId12"/>
    <p:sldId id="772" r:id="rId13"/>
    <p:sldId id="703" r:id="rId14"/>
    <p:sldId id="767" r:id="rId15"/>
    <p:sldId id="778" r:id="rId16"/>
    <p:sldId id="765" r:id="rId17"/>
    <p:sldId id="687" r:id="rId18"/>
    <p:sldId id="681" r:id="rId19"/>
    <p:sldId id="770" r:id="rId20"/>
    <p:sldId id="688" r:id="rId21"/>
    <p:sldId id="692" r:id="rId22"/>
    <p:sldId id="697" r:id="rId23"/>
    <p:sldId id="680" r:id="rId24"/>
    <p:sldId id="673" r:id="rId25"/>
    <p:sldId id="689" r:id="rId26"/>
    <p:sldId id="775" r:id="rId27"/>
    <p:sldId id="766" r:id="rId28"/>
    <p:sldId id="777" r:id="rId29"/>
    <p:sldId id="696" r:id="rId30"/>
    <p:sldId id="795" r:id="rId31"/>
    <p:sldId id="691" r:id="rId32"/>
    <p:sldId id="796" r:id="rId33"/>
    <p:sldId id="779" r:id="rId34"/>
    <p:sldId id="799" r:id="rId35"/>
    <p:sldId id="776" r:id="rId36"/>
    <p:sldId id="797" r:id="rId37"/>
    <p:sldId id="800" r:id="rId38"/>
    <p:sldId id="794" r:id="rId39"/>
    <p:sldId id="784" r:id="rId40"/>
    <p:sldId id="801" r:id="rId41"/>
    <p:sldId id="787" r:id="rId42"/>
    <p:sldId id="790" r:id="rId43"/>
    <p:sldId id="788" r:id="rId44"/>
    <p:sldId id="789" r:id="rId45"/>
    <p:sldId id="671" r:id="rId46"/>
    <p:sldId id="798" r:id="rId47"/>
    <p:sldId id="672" r:id="rId48"/>
    <p:sldId id="614" r:id="rId49"/>
  </p:sldIdLst>
  <p:sldSz cx="9144000" cy="6858000" type="screen4x3"/>
  <p:notesSz cx="6858000" cy="9144000"/>
  <p:embeddedFontLst>
    <p:embeddedFont>
      <p:font typeface="Tahoma" panose="020B0604030504040204" pitchFamily="34" charset="0"/>
      <p:regular r:id="rId50"/>
      <p:bold r:id="rId51"/>
    </p:embeddedFont>
    <p:embeddedFont>
      <p:font typeface="Monotype Corsiva" panose="03010101010201010101" pitchFamily="66" charset="0"/>
      <p:italic r:id="rId52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00000"/>
    <a:srgbClr val="848484"/>
    <a:srgbClr val="F48000"/>
    <a:srgbClr val="684300"/>
    <a:srgbClr val="762A00"/>
    <a:srgbClr val="003E20"/>
    <a:srgbClr val="0076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00" autoAdjust="0"/>
    <p:restoredTop sz="75200" autoAdjust="0"/>
  </p:normalViewPr>
  <p:slideViewPr>
    <p:cSldViewPr>
      <p:cViewPr>
        <p:scale>
          <a:sx n="55" d="100"/>
          <a:sy n="55" d="100"/>
        </p:scale>
        <p:origin x="-84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1.fntdata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font" Target="fonts/font2.fntdata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7B29FA-675F-4DCB-BA26-C8D09FD9282D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69488403"/>
      </p:ext>
    </p:extLst>
  </p:cSld>
  <p:clrMapOvr>
    <a:masterClrMapping/>
  </p:clrMapOvr>
  <p:transition advClick="0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BDF198-6505-4E56-83F9-853B93EA0D6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45267625"/>
      </p:ext>
    </p:extLst>
  </p:cSld>
  <p:clrMapOvr>
    <a:masterClrMapping/>
  </p:clrMapOvr>
  <p:transition advClick="0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A9450B-F37C-469C-9F1C-9A18813E3B1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74875228"/>
      </p:ext>
    </p:extLst>
  </p:cSld>
  <p:clrMapOvr>
    <a:masterClrMapping/>
  </p:clrMapOvr>
  <p:transition advClick="0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EEE813-83C7-4250-9234-27076D605F9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07091317"/>
      </p:ext>
    </p:extLst>
  </p:cSld>
  <p:clrMapOvr>
    <a:masterClrMapping/>
  </p:clrMapOvr>
  <p:transition advClick="0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7EC659-405D-40F4-BB89-6D87DCBA1E0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14497430"/>
      </p:ext>
    </p:extLst>
  </p:cSld>
  <p:clrMapOvr>
    <a:masterClrMapping/>
  </p:clrMapOvr>
  <p:transition advClick="0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B5B23E-1678-47A6-87B0-A3F60510E2F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82249228"/>
      </p:ext>
    </p:extLst>
  </p:cSld>
  <p:clrMapOvr>
    <a:masterClrMapping/>
  </p:clrMapOvr>
  <p:transition advClick="0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DFC63-C3BD-44B7-8D95-0408505CA3F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63747530"/>
      </p:ext>
    </p:extLst>
  </p:cSld>
  <p:clrMapOvr>
    <a:masterClrMapping/>
  </p:clrMapOvr>
  <p:transition advClick="0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BE3AF-763E-472E-84D5-8DDF255EC905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2581750"/>
      </p:ext>
    </p:extLst>
  </p:cSld>
  <p:clrMapOvr>
    <a:masterClrMapping/>
  </p:clrMapOvr>
  <p:transition advClick="0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268AE5-FC16-4025-AA14-C289F484BCF5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64899420"/>
      </p:ext>
    </p:extLst>
  </p:cSld>
  <p:clrMapOvr>
    <a:masterClrMapping/>
  </p:clrMapOvr>
  <p:transition advClick="0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08C3B4-2E61-4236-8AE0-7A5BF7E102DF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14429987"/>
      </p:ext>
    </p:extLst>
  </p:cSld>
  <p:clrMapOvr>
    <a:masterClrMapping/>
  </p:clrMapOvr>
  <p:transition advClick="0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6AD260-AC0B-44A2-A03D-7B05CD80828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25173793"/>
      </p:ext>
    </p:extLst>
  </p:cSld>
  <p:clrMapOvr>
    <a:masterClrMapping/>
  </p:clrMapOvr>
  <p:transition advClick="0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84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es-ES" altLang="es-ES" noProof="0" smtClean="0"/>
              <a:t>Haga clic para cambiar el estilo de título	</a:t>
            </a:r>
          </a:p>
        </p:txBody>
      </p:sp>
      <p:sp>
        <p:nvSpPr>
          <p:cNvPr id="54784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s-ES" altLang="es-ES" noProof="0" smtClean="0"/>
              <a:t>Haga clic para modificar el estilo de subtítulo del patrón</a:t>
            </a:r>
          </a:p>
        </p:txBody>
      </p:sp>
      <p:sp>
        <p:nvSpPr>
          <p:cNvPr id="54784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4784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4784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FB1EB5F-1CA1-4A7D-B981-C159A3BCA3BC}" type="slidenum">
              <a:rPr lang="es-ES" altLang="es-ES"/>
              <a:pPr/>
              <a:t>‹Nº›</a:t>
            </a:fld>
            <a:endParaRPr lang="es-ES" altLang="es-ES"/>
          </a:p>
        </p:txBody>
      </p:sp>
      <p:sp>
        <p:nvSpPr>
          <p:cNvPr id="547847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A24761-5BAA-4196-A999-19BF796199E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70628055"/>
      </p:ext>
    </p:extLst>
  </p:cSld>
  <p:clrMapOvr>
    <a:masterClrMapping/>
  </p:clrMapOvr>
  <p:transition advClick="0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2710C-A5C6-4CAE-82D8-A5F69537209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40418389"/>
      </p:ext>
    </p:extLst>
  </p:cSld>
  <p:clrMapOvr>
    <a:masterClrMapping/>
  </p:clrMapOvr>
  <p:transition advClick="0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638E56-BBEE-46C7-9829-A3F10BDACFE5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04727936"/>
      </p:ext>
    </p:extLst>
  </p:cSld>
  <p:clrMapOvr>
    <a:masterClrMapping/>
  </p:clrMapOvr>
  <p:transition advClick="0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05D1D9-C43E-4EA9-BB6A-27654C8082ED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92107582"/>
      </p:ext>
    </p:extLst>
  </p:cSld>
  <p:clrMapOvr>
    <a:masterClrMapping/>
  </p:clrMapOvr>
  <p:transition advClick="0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86C705-583A-49BC-BB41-DD699EFF82B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84123401"/>
      </p:ext>
    </p:extLst>
  </p:cSld>
  <p:clrMapOvr>
    <a:masterClrMapping/>
  </p:clrMapOvr>
  <p:transition advClick="0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18C653-3A21-41F1-A45C-9E0BC7B4DBB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38479705"/>
      </p:ext>
    </p:extLst>
  </p:cSld>
  <p:clrMapOvr>
    <a:masterClrMapping/>
  </p:clrMapOvr>
  <p:transition advClick="0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1BB242-8555-4B85-B26A-96D5CA5DD6B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2406260"/>
      </p:ext>
    </p:extLst>
  </p:cSld>
  <p:clrMapOvr>
    <a:masterClrMapping/>
  </p:clrMapOvr>
  <p:transition advClick="0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72CE8A-A412-4201-A734-B47A51C44864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91779432"/>
      </p:ext>
    </p:extLst>
  </p:cSld>
  <p:clrMapOvr>
    <a:masterClrMapping/>
  </p:clrMapOvr>
  <p:transition advClick="0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0E8965-9D4E-4673-9E3F-8F9D35E8D91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76982035"/>
      </p:ext>
    </p:extLst>
  </p:cSld>
  <p:clrMapOvr>
    <a:masterClrMapping/>
  </p:clrMapOvr>
  <p:transition advClick="0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90B8E9-8E96-4488-973B-EA35B824D45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14653755"/>
      </p:ext>
    </p:extLst>
  </p:cSld>
  <p:clrMapOvr>
    <a:masterClrMapping/>
  </p:clrMapOvr>
  <p:transition advClick="0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tx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 altLang="es-E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" altLang="es-ES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B99BD0C9-EDA5-4FD8-AFE7-AFDD63E9B0F4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 advClick="0" advTm="6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tx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8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5468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5468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s-ES" altLang="es-ES"/>
          </a:p>
        </p:txBody>
      </p:sp>
      <p:sp>
        <p:nvSpPr>
          <p:cNvPr id="5468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s-ES" altLang="es-ES"/>
          </a:p>
        </p:txBody>
      </p:sp>
      <p:sp>
        <p:nvSpPr>
          <p:cNvPr id="5468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7C2509A1-45D2-453B-8530-5602A0A50377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1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ransition advClick="0" advTm="6000">
    <p:random/>
  </p:transition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3" name="Picture 21" descr="21bc2cfce38150939eea22aa52dcf2c4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8315325" y="6110288"/>
            <a:ext cx="1657350" cy="747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altLang="es-ES" sz="4300" b="1" i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Π</a:t>
            </a:r>
            <a:endParaRPr lang="es-ES" altLang="es-ES" sz="4300" b="1" i="1">
              <a:solidFill>
                <a:srgbClr val="FFFF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0" y="404813"/>
            <a:ext cx="9144000" cy="123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7500" b="1" i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“Le Vent, le Cri”</a:t>
            </a:r>
          </a:p>
        </p:txBody>
      </p:sp>
      <p:sp>
        <p:nvSpPr>
          <p:cNvPr id="3094" name="Text Box 22"/>
          <p:cNvSpPr txBox="1">
            <a:spLocks noChangeArrowheads="1"/>
          </p:cNvSpPr>
          <p:nvPr/>
        </p:nvSpPr>
        <p:spPr bwMode="auto">
          <a:xfrm>
            <a:off x="0" y="5013325"/>
            <a:ext cx="460851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2300" b="1" i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Música</a:t>
            </a:r>
          </a:p>
          <a:p>
            <a:pPr algn="ctr">
              <a:spcBef>
                <a:spcPct val="50000"/>
              </a:spcBef>
            </a:pPr>
            <a:r>
              <a:rPr lang="es-ES" altLang="es-ES" sz="2300" b="1" i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Compositor: Ennio Morricone</a:t>
            </a:r>
          </a:p>
        </p:txBody>
      </p:sp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0840" name="Picture 8" descr="Joseph Mallord William Turner - Snow Storm - Steam-boat off a Harbour's Mouth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00842" name="Text Box 10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wipe dir="u"/>
    <p:sndAc>
      <p:stSnd>
        <p:snd r:embed="rId2" name="Ennio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05" name="Picture 5" descr="Joseph-Mallord-William-Turner-Paintings-Moonlight-on-Lake-Lucerne-with-the-Rigi-in-the-Distance-Switzerland-1841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06" name="Text Box 6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3718" name="Picture 6" descr="Joseph-Mallord-William-Turner-Paintings-Seascape-with-Storm-Coming-on-184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23719" name="Text Box 7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8117" name="Picture 5" descr="Joseph-Mallord-William-Turner-Paintings-Sun-Setting-over-a-Lake-184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98118" name="Text Box 6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5829" name="Picture 5" descr="n-detail-1-fine-art-oil-painting-gallery-judaica-art-oil-paintings-jewish-art-fine-art-oil-painting-gallery-reproductions-powered-by-cubecart-1342776333_b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4086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5830" name="Text Box 6"/>
          <p:cNvSpPr txBox="1">
            <a:spLocks noChangeArrowheads="1"/>
          </p:cNvSpPr>
          <p:nvPr/>
        </p:nvSpPr>
        <p:spPr bwMode="auto">
          <a:xfrm>
            <a:off x="6659563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8597" name="Picture 5" descr="rocky-bay-with-figures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18598" name="Text Box 6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9141" name="Picture 5" descr="turner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99142" name="Text Box 6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push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3240" name="Picture 8" descr="turner (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3241" name="Text Box 9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7396" name="Picture 4" descr="13376111533_16ef1e5284_b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67397" name="Text Box 5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plu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1733" name="Picture 5" descr="turner (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4117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1734" name="Text Box 6"/>
          <p:cNvSpPr txBox="1">
            <a:spLocks noChangeArrowheads="1"/>
          </p:cNvSpPr>
          <p:nvPr/>
        </p:nvSpPr>
        <p:spPr bwMode="auto">
          <a:xfrm>
            <a:off x="6588125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wheel spokes="3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9925" name="Picture 5" descr="Joseph Mallord William Turner - Margate, from the Sea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9926" name="Text Box 6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6856" name="Picture 8" descr="William_Turner_-_Incident_at_the_London_Parliament_(1834)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6855" name="Text Box 7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5592" name="Picture 8" descr="turner (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75591" name="Text Box 7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strips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8902" name="Picture 6" descr="william-turner-yacht-approaching-the-coast-artfond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8903" name="Text Box 7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wheel spokes="3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6311" name="Picture 7" descr="1_gr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6312" name="Text Box 8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split orient="vert" dir="in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2453" name="Picture 5" descr="194301_burning_None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12454" name="Text Box 6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strips dir="r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3781" name="Picture 5" descr="102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3782" name="Text Box 6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whee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286" name="Picture 6" descr="2bbbbbbbbbbbbbb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5287" name="Text Box 7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plus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1191" name="Picture 7" descr="Turner-Llanberis-18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1190" name="Text Box 6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randomBar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6070" name="Picture 6" descr="sunset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96071" name="Text Box 7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checker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3478" name="Picture 6" descr="JosephTurner-Pic0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13479" name="Text Box 7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strips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0649" name="Picture 9" descr="turner06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20647" name="Text Box 7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whee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4260" name="Picture 4" descr="Joseph%20Mallord%20William%20Turner%20Paintings%20Art%2036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4261" name="Text Box 5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diamond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8660" name="Picture 4" descr="turner-william-mallord-joseph--wellen-794605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78661" name="Text Box 5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wedg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7880" name="Picture 8" descr="1385080877-224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7879" name="Text Box 7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wipe dir="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6612" name="Picture 4" descr="1019452_v1-1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76613" name="Text Box 5"/>
          <p:cNvSpPr txBox="1">
            <a:spLocks noChangeArrowheads="1"/>
          </p:cNvSpPr>
          <p:nvPr/>
        </p:nvSpPr>
        <p:spPr bwMode="auto">
          <a:xfrm>
            <a:off x="8388350" y="6507163"/>
            <a:ext cx="755650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Turner</a:t>
            </a:r>
          </a:p>
        </p:txBody>
      </p:sp>
    </p:spTree>
  </p:cSld>
  <p:clrMapOvr>
    <a:masterClrMapping/>
  </p:clrMapOvr>
  <p:transition spd="slow" advClick="0" advTm="6000">
    <p:pull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7094" name="Picture 6" descr="d5811661a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97095" name="Text Box 7"/>
          <p:cNvSpPr txBox="1">
            <a:spLocks noChangeArrowheads="1"/>
          </p:cNvSpPr>
          <p:nvPr/>
        </p:nvSpPr>
        <p:spPr bwMode="auto">
          <a:xfrm>
            <a:off x="0" y="6507163"/>
            <a:ext cx="1042988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Vlaminck</a:t>
            </a:r>
          </a:p>
        </p:txBody>
      </p:sp>
    </p:spTree>
  </p:cSld>
  <p:clrMapOvr>
    <a:masterClrMapping/>
  </p:clrMapOvr>
  <p:transition spd="slow" advClick="0" advTm="6000">
    <p:dissolv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8180" name="Picture 4" descr="185_Vlaminck_542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8181" name="Text Box 5"/>
          <p:cNvSpPr txBox="1">
            <a:spLocks noChangeArrowheads="1"/>
          </p:cNvSpPr>
          <p:nvPr/>
        </p:nvSpPr>
        <p:spPr bwMode="auto">
          <a:xfrm>
            <a:off x="0" y="6507163"/>
            <a:ext cx="1042988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Vlaminck</a:t>
            </a:r>
          </a:p>
        </p:txBody>
      </p:sp>
    </p:spTree>
  </p:cSld>
  <p:clrMapOvr>
    <a:masterClrMapping/>
  </p:clrMapOvr>
  <p:transition spd="slow" advClick="0" advTm="6000">
    <p:checker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2215" name="Picture 7" descr="d5329743a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2216" name="Text Box 8"/>
          <p:cNvSpPr txBox="1">
            <a:spLocks noChangeArrowheads="1"/>
          </p:cNvSpPr>
          <p:nvPr/>
        </p:nvSpPr>
        <p:spPr bwMode="auto">
          <a:xfrm>
            <a:off x="0" y="6507163"/>
            <a:ext cx="1042988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Vlaminck</a:t>
            </a:r>
          </a:p>
        </p:txBody>
      </p:sp>
    </p:spTree>
  </p:cSld>
  <p:clrMapOvr>
    <a:masterClrMapping/>
  </p:clrMapOvr>
  <p:transition spd="slow" advClick="0" advTm="6000">
    <p:randomBar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7156" name="Picture 4" descr="maurice-de-vlaminck-marine-oil-on-canvas-on-mutualartcom-1394521253_b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7157" name="Text Box 5"/>
          <p:cNvSpPr txBox="1">
            <a:spLocks noChangeArrowheads="1"/>
          </p:cNvSpPr>
          <p:nvPr/>
        </p:nvSpPr>
        <p:spPr bwMode="auto">
          <a:xfrm>
            <a:off x="0" y="6507163"/>
            <a:ext cx="1042988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Vlaminck</a:t>
            </a:r>
          </a:p>
        </p:txBody>
      </p:sp>
    </p:spTree>
  </p:cSld>
  <p:clrMapOvr>
    <a:masterClrMapping/>
  </p:clrMapOvr>
  <p:transition spd="slow" advClick="0" advTm="6000">
    <p:checker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65" name="Picture 5" descr="tumblr_ntwhpcw0rF1sgzhgyo10_r1_128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74566" name="Text Box 6"/>
          <p:cNvSpPr txBox="1">
            <a:spLocks noChangeArrowheads="1"/>
          </p:cNvSpPr>
          <p:nvPr/>
        </p:nvSpPr>
        <p:spPr bwMode="auto">
          <a:xfrm>
            <a:off x="8101013" y="6507163"/>
            <a:ext cx="1042987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Vlaminck</a:t>
            </a:r>
          </a:p>
        </p:txBody>
      </p:sp>
    </p:spTree>
  </p:cSld>
  <p:clrMapOvr>
    <a:masterClrMapping/>
  </p:clrMapOvr>
  <p:transition spd="slow" advClick="0" advTm="6000">
    <p:strips dir="r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084" name="Picture 4" descr="1355130655-0890886-ww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4085" name="Text Box 5"/>
          <p:cNvSpPr txBox="1">
            <a:spLocks noChangeArrowheads="1"/>
          </p:cNvSpPr>
          <p:nvPr/>
        </p:nvSpPr>
        <p:spPr bwMode="auto">
          <a:xfrm>
            <a:off x="0" y="6507163"/>
            <a:ext cx="1042988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Vlaminck</a:t>
            </a:r>
          </a:p>
        </p:txBody>
      </p:sp>
    </p:spTree>
  </p:cSld>
  <p:clrMapOvr>
    <a:masterClrMapping/>
  </p:clrMapOvr>
  <p:transition spd="slow" advClick="0" advTm="6000">
    <p:cover dir="d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7637" name="Picture 5" descr="410702442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77638" name="Text Box 6"/>
          <p:cNvSpPr txBox="1">
            <a:spLocks noChangeArrowheads="1"/>
          </p:cNvSpPr>
          <p:nvPr/>
        </p:nvSpPr>
        <p:spPr bwMode="auto">
          <a:xfrm>
            <a:off x="8101013" y="6507163"/>
            <a:ext cx="1042987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Vlaminck</a:t>
            </a:r>
          </a:p>
        </p:txBody>
      </p:sp>
    </p:spTree>
  </p:cSld>
  <p:clrMapOvr>
    <a:masterClrMapping/>
  </p:clrMapOvr>
  <p:transition spd="slow" advClick="0" advTm="6000">
    <p:pull dir="r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6131" name="Picture 3" descr="gruas en el puer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667375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6132" name="Text Box 4"/>
          <p:cNvSpPr txBox="1">
            <a:spLocks noChangeArrowheads="1"/>
          </p:cNvSpPr>
          <p:nvPr/>
        </p:nvSpPr>
        <p:spPr bwMode="auto">
          <a:xfrm>
            <a:off x="1835150" y="6507163"/>
            <a:ext cx="1042988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M. Moris</a:t>
            </a:r>
          </a:p>
        </p:txBody>
      </p:sp>
    </p:spTree>
  </p:cSld>
  <p:clrMapOvr>
    <a:masterClrMapping/>
  </p:clrMapOvr>
  <p:transition spd="slow" advClick="0" advTm="6000">
    <p:zoom dir="in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3059" name="Picture 3" descr="fucsia y amarillo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092950" cy="688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3060" name="Text Box 4"/>
          <p:cNvSpPr txBox="1">
            <a:spLocks noChangeArrowheads="1"/>
          </p:cNvSpPr>
          <p:nvPr/>
        </p:nvSpPr>
        <p:spPr bwMode="auto">
          <a:xfrm>
            <a:off x="1042988" y="6507163"/>
            <a:ext cx="1042987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M. Moris</a:t>
            </a:r>
          </a:p>
        </p:txBody>
      </p:sp>
    </p:spTree>
  </p:cSld>
  <p:clrMapOvr>
    <a:masterClrMapping/>
  </p:clrMapOvr>
  <p:transition spd="slow" advClick="0" advTm="6000">
    <p:comb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9204" name="Picture 4" descr="de rep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9205" name="Text Box 5"/>
          <p:cNvSpPr txBox="1">
            <a:spLocks noChangeArrowheads="1"/>
          </p:cNvSpPr>
          <p:nvPr/>
        </p:nvSpPr>
        <p:spPr bwMode="auto">
          <a:xfrm>
            <a:off x="0" y="6507163"/>
            <a:ext cx="1042988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M. Moris</a:t>
            </a:r>
          </a:p>
        </p:txBody>
      </p:sp>
    </p:spTree>
  </p:cSld>
  <p:clrMapOvr>
    <a:masterClrMapping/>
  </p:clrMapOvr>
  <p:transition spd="slow" advClick="0" advTm="6000">
    <p:dissolv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9444" name="Picture 4" descr="9976538670299046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69445" name="Text Box 5"/>
          <p:cNvSpPr txBox="1">
            <a:spLocks noChangeArrowheads="1"/>
          </p:cNvSpPr>
          <p:nvPr/>
        </p:nvSpPr>
        <p:spPr bwMode="auto">
          <a:xfrm>
            <a:off x="0" y="6507163"/>
            <a:ext cx="1042988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M. Moris</a:t>
            </a:r>
          </a:p>
        </p:txBody>
      </p:sp>
    </p:spTree>
  </p:cSld>
  <p:clrMapOvr>
    <a:masterClrMapping/>
  </p:clrMapOvr>
  <p:transition spd="slow" advClick="0" advTm="6000">
    <p:split orient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2035" name="Picture 3" descr="pueblo lej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2036" name="Text Box 4"/>
          <p:cNvSpPr txBox="1">
            <a:spLocks noChangeArrowheads="1"/>
          </p:cNvSpPr>
          <p:nvPr/>
        </p:nvSpPr>
        <p:spPr bwMode="auto">
          <a:xfrm>
            <a:off x="0" y="6507163"/>
            <a:ext cx="1042988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M. Moris</a:t>
            </a:r>
          </a:p>
        </p:txBody>
      </p:sp>
    </p:spTree>
  </p:cSld>
  <p:clrMapOvr>
    <a:masterClrMapping/>
  </p:clrMapOvr>
  <p:transition spd="slow" advClick="0" advTm="6000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6372" name="Picture 4" descr="1554046511842565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66373" name="Text Box 5"/>
          <p:cNvSpPr txBox="1">
            <a:spLocks noChangeArrowheads="1"/>
          </p:cNvSpPr>
          <p:nvPr/>
        </p:nvSpPr>
        <p:spPr bwMode="auto">
          <a:xfrm>
            <a:off x="0" y="6507163"/>
            <a:ext cx="1042988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M. Moris</a:t>
            </a:r>
          </a:p>
        </p:txBody>
      </p:sp>
    </p:spTree>
  </p:cSld>
  <p:clrMapOvr>
    <a:masterClrMapping/>
  </p:clrMapOvr>
  <p:transition spd="slow" advClick="0" advTm="6000">
    <p:diamond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3300" name="Picture 4" descr="MAR DE LEV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63301" name="Text Box 5"/>
          <p:cNvSpPr txBox="1">
            <a:spLocks noChangeArrowheads="1"/>
          </p:cNvSpPr>
          <p:nvPr/>
        </p:nvSpPr>
        <p:spPr bwMode="auto">
          <a:xfrm>
            <a:off x="0" y="6507163"/>
            <a:ext cx="1042988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M. Moris</a:t>
            </a:r>
          </a:p>
        </p:txBody>
      </p:sp>
    </p:spTree>
  </p:cSld>
  <p:clrMapOvr>
    <a:masterClrMapping/>
  </p:clrMapOvr>
  <p:transition spd="slow" advClick="0" advTm="6000">
    <p:randomBar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5348" name="Picture 4" descr="nubes de v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51863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65349" name="Text Box 5"/>
          <p:cNvSpPr txBox="1">
            <a:spLocks noChangeArrowheads="1"/>
          </p:cNvSpPr>
          <p:nvPr/>
        </p:nvSpPr>
        <p:spPr bwMode="auto">
          <a:xfrm>
            <a:off x="2195513" y="6507163"/>
            <a:ext cx="1042987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M. Moris</a:t>
            </a:r>
          </a:p>
        </p:txBody>
      </p:sp>
    </p:spTree>
  </p:cSld>
  <p:clrMapOvr>
    <a:masterClrMapping/>
  </p:clrMapOvr>
  <p:transition spd="slow" advClick="0" advTm="6000">
    <p:circl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24" name="Picture 4" descr="marea al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64325" name="Text Box 5"/>
          <p:cNvSpPr txBox="1">
            <a:spLocks noChangeArrowheads="1"/>
          </p:cNvSpPr>
          <p:nvPr/>
        </p:nvSpPr>
        <p:spPr bwMode="auto">
          <a:xfrm>
            <a:off x="0" y="6507163"/>
            <a:ext cx="1042988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M. Moris</a:t>
            </a:r>
          </a:p>
        </p:txBody>
      </p:sp>
    </p:spTree>
  </p:cSld>
  <p:clrMapOvr>
    <a:masterClrMapping/>
  </p:clrMapOvr>
  <p:transition spd="slow" advClick="0" advTm="6000">
    <p:randomBar dir="vert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2695" name="Picture 7" descr="viento del no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22696" name="Text Box 8"/>
          <p:cNvSpPr txBox="1">
            <a:spLocks noChangeArrowheads="1"/>
          </p:cNvSpPr>
          <p:nvPr/>
        </p:nvSpPr>
        <p:spPr bwMode="auto">
          <a:xfrm>
            <a:off x="0" y="6507163"/>
            <a:ext cx="1042988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M. Moris</a:t>
            </a:r>
          </a:p>
        </p:txBody>
      </p:sp>
    </p:spTree>
  </p:cSld>
  <p:clrMapOvr>
    <a:masterClrMapping/>
  </p:clrMapOvr>
  <p:transition spd="slow" advClick="0" advTm="6000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5107" name="Picture 3" descr="mar de invier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5108" name="Text Box 4"/>
          <p:cNvSpPr txBox="1">
            <a:spLocks noChangeArrowheads="1"/>
          </p:cNvSpPr>
          <p:nvPr/>
        </p:nvSpPr>
        <p:spPr bwMode="auto">
          <a:xfrm>
            <a:off x="0" y="6507163"/>
            <a:ext cx="1042988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M. Moris</a:t>
            </a:r>
          </a:p>
        </p:txBody>
      </p:sp>
    </p:spTree>
  </p:cSld>
  <p:clrMapOvr>
    <a:masterClrMapping/>
  </p:clrMapOvr>
  <p:transition spd="slow" advClick="0" advTm="6000">
    <p:blinds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1671" name="Picture 7" descr="espig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21672" name="Text Box 8"/>
          <p:cNvSpPr txBox="1">
            <a:spLocks noChangeArrowheads="1"/>
          </p:cNvSpPr>
          <p:nvPr/>
        </p:nvSpPr>
        <p:spPr bwMode="auto">
          <a:xfrm>
            <a:off x="0" y="6507163"/>
            <a:ext cx="1042988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7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M. Moris</a:t>
            </a:r>
          </a:p>
        </p:txBody>
      </p:sp>
    </p:spTree>
  </p:cSld>
  <p:clrMapOvr>
    <a:masterClrMapping/>
  </p:clrMapOvr>
  <p:transition spd="slow" advClick="0" advTm="6000">
    <p:wheel spokes="8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5672" name="Picture 8" descr="maurice_de_vlaminck_b1902_femme_a_la_ferme_sky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65667" name="Text Box 3"/>
          <p:cNvSpPr txBox="1">
            <a:spLocks noChangeArrowheads="1"/>
          </p:cNvSpPr>
          <p:nvPr/>
        </p:nvSpPr>
        <p:spPr bwMode="auto">
          <a:xfrm>
            <a:off x="0" y="476250"/>
            <a:ext cx="33115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s-ES" altLang="es-ES" sz="2000" b="1">
                <a:solidFill>
                  <a:srgbClr val="FFFFCC"/>
                </a:solidFill>
                <a:latin typeface="Monotype Corsiva" pitchFamily="66" charset="0"/>
              </a:rPr>
              <a:t>Imágenes procedentes de Internet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s-ES" altLang="es-ES" sz="2000" b="1">
                <a:solidFill>
                  <a:srgbClr val="FFFFCC"/>
                </a:solidFill>
                <a:latin typeface="Monotype Corsiva" pitchFamily="66" charset="0"/>
              </a:rPr>
              <a:t>Sin ánimo de lucro – Non profit</a:t>
            </a:r>
          </a:p>
        </p:txBody>
      </p:sp>
      <p:sp>
        <p:nvSpPr>
          <p:cNvPr id="1265668" name="Text Box 4"/>
          <p:cNvSpPr txBox="1">
            <a:spLocks noChangeArrowheads="1"/>
          </p:cNvSpPr>
          <p:nvPr/>
        </p:nvSpPr>
        <p:spPr bwMode="auto">
          <a:xfrm>
            <a:off x="1187450" y="1196975"/>
            <a:ext cx="792163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altLang="es-ES" sz="4800" i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Π</a:t>
            </a:r>
            <a:endParaRPr lang="es-ES" altLang="es-ES" sz="4800" i="1">
              <a:solidFill>
                <a:srgbClr val="FFFF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65669" name="Text Box 5"/>
          <p:cNvSpPr txBox="1">
            <a:spLocks noChangeArrowheads="1"/>
          </p:cNvSpPr>
          <p:nvPr/>
        </p:nvSpPr>
        <p:spPr bwMode="auto">
          <a:xfrm>
            <a:off x="468313" y="0"/>
            <a:ext cx="2952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b="1">
                <a:solidFill>
                  <a:srgbClr val="FFFFCC"/>
                </a:solidFill>
                <a:latin typeface="Arial" charset="0"/>
              </a:rPr>
              <a:t>altapi1@gmail.com</a:t>
            </a:r>
          </a:p>
        </p:txBody>
      </p:sp>
      <p:pic>
        <p:nvPicPr>
          <p:cNvPr id="1265671" name="Picture 7" descr="Pi_ani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76875"/>
            <a:ext cx="4381500" cy="138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ssolve/>
    <p:sndAc>
      <p:endSnd/>
    </p:sndAc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céano">
  <a:themeElements>
    <a:clrScheme name="Océano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éan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céano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8846</TotalTime>
  <Words>95</Words>
  <Application>Microsoft Office PowerPoint</Application>
  <PresentationFormat>Presentación en pantalla (4:3)</PresentationFormat>
  <Paragraphs>53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3" baseType="lpstr">
      <vt:lpstr>Arial</vt:lpstr>
      <vt:lpstr>Tahoma</vt:lpstr>
      <vt:lpstr>Wingdings</vt:lpstr>
      <vt:lpstr>Monotype Corsiva</vt:lpstr>
      <vt:lpstr>Diseño predeterminado</vt:lpstr>
      <vt:lpstr>Océano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Dark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Producciones PMG  Pi</dc:title>
  <dc:creator>Pilar</dc:creator>
  <cp:lastModifiedBy>David</cp:lastModifiedBy>
  <cp:revision>330</cp:revision>
  <dcterms:created xsi:type="dcterms:W3CDTF">2009-03-11T18:17:59Z</dcterms:created>
  <dcterms:modified xsi:type="dcterms:W3CDTF">2015-09-29T19:24:47Z</dcterms:modified>
</cp:coreProperties>
</file>