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5" d="100"/>
          <a:sy n="55" d="100"/>
        </p:scale>
        <p:origin x="-84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7BA8E-E289-4031-BB4A-F4228AD31CC6}" type="datetimeFigureOut">
              <a:rPr lang="es-ES" smtClean="0"/>
              <a:t>14/02/2014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BFBF1-4D40-4B6A-8B36-DC4DC2DB7FCF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7BA8E-E289-4031-BB4A-F4228AD31CC6}" type="datetimeFigureOut">
              <a:rPr lang="es-ES" smtClean="0"/>
              <a:t>14/02/2014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BFBF1-4D40-4B6A-8B36-DC4DC2DB7FCF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7BA8E-E289-4031-BB4A-F4228AD31CC6}" type="datetimeFigureOut">
              <a:rPr lang="es-ES" smtClean="0"/>
              <a:t>14/02/2014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BFBF1-4D40-4B6A-8B36-DC4DC2DB7FCF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7BA8E-E289-4031-BB4A-F4228AD31CC6}" type="datetimeFigureOut">
              <a:rPr lang="es-ES" smtClean="0"/>
              <a:t>14/02/2014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BFBF1-4D40-4B6A-8B36-DC4DC2DB7FCF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7BA8E-E289-4031-BB4A-F4228AD31CC6}" type="datetimeFigureOut">
              <a:rPr lang="es-ES" smtClean="0"/>
              <a:t>14/02/2014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BFBF1-4D40-4B6A-8B36-DC4DC2DB7FCF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7BA8E-E289-4031-BB4A-F4228AD31CC6}" type="datetimeFigureOut">
              <a:rPr lang="es-ES" smtClean="0"/>
              <a:t>14/02/2014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BFBF1-4D40-4B6A-8B36-DC4DC2DB7FCF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7BA8E-E289-4031-BB4A-F4228AD31CC6}" type="datetimeFigureOut">
              <a:rPr lang="es-ES" smtClean="0"/>
              <a:t>14/02/2014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BFBF1-4D40-4B6A-8B36-DC4DC2DB7FCF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7BA8E-E289-4031-BB4A-F4228AD31CC6}" type="datetimeFigureOut">
              <a:rPr lang="es-ES" smtClean="0"/>
              <a:t>14/02/2014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BFBF1-4D40-4B6A-8B36-DC4DC2DB7FCF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7BA8E-E289-4031-BB4A-F4228AD31CC6}" type="datetimeFigureOut">
              <a:rPr lang="es-ES" smtClean="0"/>
              <a:t>14/02/2014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BFBF1-4D40-4B6A-8B36-DC4DC2DB7FCF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7BA8E-E289-4031-BB4A-F4228AD31CC6}" type="datetimeFigureOut">
              <a:rPr lang="es-ES" smtClean="0"/>
              <a:t>14/02/2014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BFBF1-4D40-4B6A-8B36-DC4DC2DB7FCF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7BA8E-E289-4031-BB4A-F4228AD31CC6}" type="datetimeFigureOut">
              <a:rPr lang="es-ES" smtClean="0"/>
              <a:t>14/02/2014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BFBF1-4D40-4B6A-8B36-DC4DC2DB7FCF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D7BA8E-E289-4031-BB4A-F4228AD31CC6}" type="datetimeFigureOut">
              <a:rPr lang="es-ES" smtClean="0"/>
              <a:t>14/02/2014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5BFBF1-4D40-4B6A-8B36-DC4DC2DB7FCF}" type="slidenum">
              <a:rPr lang="es-ES" smtClean="0"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" dirty="0" smtClean="0"/>
              <a:t>Imágenes curiosas</a:t>
            </a:r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1026" name="Picture 2" descr="C:\Users\Javi\Pictures\Antes de que los despertadores se popularizaran, Mary Smith se ganaba la vida despertando a los trabajadores disparando guisantes secos a sus ventan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089922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5220072" y="1556792"/>
            <a:ext cx="34563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Antes de que se popularizaran los despertadores, Mary Smith se ganaba la vida despertando a los obreros disparando guisantes secos contra sus ventanas. </a:t>
            </a:r>
            <a:endParaRPr lang="es-E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50" name="Picture 2" descr="C:\Users\Javi\Pictures\Antigua biblioteca municipal de Cincinati, demolida en 19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7" y="0"/>
            <a:ext cx="6948264" cy="6868136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692696"/>
            <a:ext cx="19797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Antigua biblioteca municipal de </a:t>
            </a:r>
            <a:r>
              <a:rPr lang="es-ES" dirty="0" err="1" smtClean="0"/>
              <a:t>Cincinati</a:t>
            </a:r>
            <a:r>
              <a:rPr lang="es-ES" dirty="0" smtClean="0"/>
              <a:t> (Ohio), demolida en 1955.</a:t>
            </a:r>
            <a:endParaRPr lang="es-E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3074" name="Picture 2" descr="C:\Users\Javi\Pictures\Atasco en Berlín el primer sábado tras la caída del mur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84756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5004048" y="1700808"/>
            <a:ext cx="3528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Atasco en Berlín, el primer sábado tras la caída del muro.</a:t>
            </a:r>
            <a:endParaRPr lang="es-E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098" name="Picture 2" descr="C:\Users\Javi\Pictures\Chaplin en Nueva York, en 19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8125" y="0"/>
            <a:ext cx="7585876" cy="6021288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51520" y="6165304"/>
            <a:ext cx="7704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Chaplin ante una multitud de seguidores, en Nueva York en 1918.</a:t>
            </a:r>
            <a:endParaRPr lang="es-E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2" name="Picture 2" descr="C:\Users\Javi\Pictures\Clentes de un bar celebran el levantamiento de la prohibición para beber alcohol en USA, el 5 de febrero de 19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12777"/>
            <a:ext cx="8161460" cy="5445224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51520" y="188640"/>
            <a:ext cx="78488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Clientes de un bar celebrando el levantamiento de la prohibición del alcohol, en EE.UU. </a:t>
            </a:r>
            <a:r>
              <a:rPr lang="es-ES" dirty="0" err="1" smtClean="0"/>
              <a:t>en</a:t>
            </a:r>
            <a:r>
              <a:rPr lang="es-ES" dirty="0" smtClean="0"/>
              <a:t> diciembre de 1933.</a:t>
            </a:r>
            <a:endParaRPr lang="es-E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6" name="Picture 2" descr="C:\Users\Javi\Pictures\Construcción de un aeppelin, en 19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05250" y="0"/>
            <a:ext cx="5238750" cy="6829425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467544" y="1844824"/>
            <a:ext cx="30243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Construcción de un </a:t>
            </a:r>
            <a:r>
              <a:rPr lang="es-ES" dirty="0" err="1" smtClean="0"/>
              <a:t>zeppelin</a:t>
            </a:r>
            <a:r>
              <a:rPr lang="es-ES" dirty="0" smtClean="0"/>
              <a:t>, en 1923.</a:t>
            </a:r>
            <a:endParaRPr lang="es-E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194" name="Picture 2" descr="C:\Users\Javi\Pictures\Dirigible sobre Washingt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7194" y="764705"/>
            <a:ext cx="8646806" cy="6093296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683568" y="332656"/>
            <a:ext cx="7056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Dirigible sobre el Capitolio de Washington.</a:t>
            </a:r>
            <a:endParaRPr lang="es-E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18" name="Picture 2" descr="C:\Users\Javi\Pictures\Dresde tras el bombardeo alia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8580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7092280" y="1916832"/>
            <a:ext cx="16561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Dresde tras el bombardeo aliado de 1945.</a:t>
            </a:r>
            <a:endParaRPr lang="es-E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42" name="Picture 2" descr="C:\Users\Javi\Pictures\Einstein manejando una marioneta de él mismo, en 19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4543" y="0"/>
            <a:ext cx="4569457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611560" y="2204864"/>
            <a:ext cx="360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Einstein manejado a Einstein, en 1931.</a:t>
            </a:r>
            <a:endParaRPr lang="es-E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266" name="Picture 2" descr="C:\Users\Javi\Pictures\El cirujano de la expedición antártica soviética en 1961, operándose a sí mismo de una apendiciti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069866" cy="5877273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5949280"/>
            <a:ext cx="8892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El médico de la expedición antártica soviética de 1961, operándose a sí mismo de apendicitis.</a:t>
            </a:r>
            <a:endParaRPr lang="es-E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290" name="Picture 2" descr="C:\Users\Javi\Pictures\El Cristo Redentor de Río en construcción, en 19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1058230"/>
            <a:ext cx="8028385" cy="579977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51520" y="188640"/>
            <a:ext cx="8496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La estatua del Cristo Redentor de Río de Janeiro, en construcción en 1930.</a:t>
            </a:r>
            <a:endParaRPr lang="es-E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314" name="Picture 2" descr="C:\Users\Javi\Pictures\El primer vencedor del Tour, en 19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5936" y="-1"/>
            <a:ext cx="5148064" cy="6864085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467544" y="2348880"/>
            <a:ext cx="32403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El primer vencedor del Tour, en 1903.</a:t>
            </a:r>
            <a:endParaRPr lang="es-E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338" name="Picture 2" descr="C:\Users\Javi\Pictures\Hélices del Titanic, en 19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172400" cy="6180378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467544" y="6381328"/>
            <a:ext cx="8208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Hélices del </a:t>
            </a:r>
            <a:r>
              <a:rPr lang="es-ES" dirty="0" err="1" smtClean="0"/>
              <a:t>Titanic</a:t>
            </a:r>
            <a:r>
              <a:rPr lang="es-ES" dirty="0" smtClean="0"/>
              <a:t>, en 1911.</a:t>
            </a:r>
            <a:endParaRPr lang="es-E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362" name="Picture 2" descr="C:\Users\Javi\Pictures\judio-apuntando-naz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0"/>
            <a:ext cx="7956376" cy="6100736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51520" y="6237312"/>
            <a:ext cx="85689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Judío de un campo de concentración alemán, apuntando a un nazi después de su liberación.</a:t>
            </a:r>
            <a:endParaRPr lang="es-E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6386" name="Picture 2" descr="C:\Users\Javi\Pictures\Jugando al golf en lo alto del Empire State en construcción ,en 19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45967"/>
            <a:ext cx="8532440" cy="5712034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51520" y="260648"/>
            <a:ext cx="8424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Jugando al golf en lo alto del </a:t>
            </a:r>
            <a:r>
              <a:rPr lang="es-ES" dirty="0" err="1" smtClean="0"/>
              <a:t>Empire</a:t>
            </a:r>
            <a:r>
              <a:rPr lang="es-ES" dirty="0" smtClean="0"/>
              <a:t> </a:t>
            </a:r>
            <a:r>
              <a:rPr lang="es-ES" dirty="0" err="1" smtClean="0"/>
              <a:t>State</a:t>
            </a:r>
            <a:r>
              <a:rPr lang="es-ES" dirty="0" smtClean="0"/>
              <a:t> en construcción, en 1932.</a:t>
            </a:r>
            <a:endParaRPr lang="es-E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7410" name="Picture 2" descr="C:\Users\Javi\Pictures\La erupción del Vesubio desde Nápoles, en 19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55729" y="-1"/>
            <a:ext cx="5888271" cy="6858001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620688"/>
            <a:ext cx="30598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La erupción del Vesubio desde Nápoles, en 1944.</a:t>
            </a:r>
            <a:endParaRPr lang="es-ES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434" name="Picture 2" descr="C:\Users\Javi\Pictures\La Gran EStación Central de Nueva York en 1929. Ahora ya no es posible esta fot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8028384" cy="6165799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51520" y="6237312"/>
            <a:ext cx="88924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La Gran Estación Central de Nueva York, en 1929. Por desgracia, la construcción de rascacielos a su alrededor impide actualmente esta visión.</a:t>
            </a:r>
            <a:endParaRPr lang="es-ES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19458" name="Picture 2" descr="C:\Users\Javi\Pictures\La torre Eiffel en construcció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1681" y="0"/>
            <a:ext cx="7862319" cy="6093296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395536" y="6165304"/>
            <a:ext cx="874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La torre Eiffel en construcción.</a:t>
            </a:r>
            <a:endParaRPr lang="es-ES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482" name="Picture 2" descr="C:\Users\Javi\Pictures\Las cataratas del Niágara congeladas en 19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5275385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5508104" y="1556792"/>
            <a:ext cx="32403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Las cataratas del Niágara, congeladas en 1911.</a:t>
            </a:r>
            <a:endParaRPr lang="es-ES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1506" name="Picture 2" descr="C:\Users\Javi\Pictures\Marilyn Monroe actuando ante las tropas en Corea, en febrero de 19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3969" y="-1"/>
            <a:ext cx="4860032" cy="6896719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467544" y="1772816"/>
            <a:ext cx="34563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err="1" smtClean="0"/>
              <a:t>Marilyn</a:t>
            </a:r>
            <a:r>
              <a:rPr lang="es-ES" dirty="0" smtClean="0"/>
              <a:t> Monroe actuando ante las tropas americanas en la guerra de Corea, en 1954.</a:t>
            </a:r>
            <a:endParaRPr lang="es-ES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2530" name="Picture 2" descr="C:\Users\Javi\Pictures\Monje budista autoinmolándose para protestar por las persecuciones del gobierno sudvietnamita, en 1963. Desde entonces, su gesto se llama quemarse a lo bonz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1196753"/>
            <a:ext cx="8730599" cy="5661248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188640"/>
            <a:ext cx="86764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Monje </a:t>
            </a:r>
            <a:r>
              <a:rPr lang="es-ES" dirty="0" err="1" smtClean="0"/>
              <a:t>busdista</a:t>
            </a:r>
            <a:r>
              <a:rPr lang="es-ES" dirty="0" smtClean="0"/>
              <a:t> inmolándose en Saigón, en protesta por la persecución religiosa del gobierno </a:t>
            </a:r>
            <a:r>
              <a:rPr lang="es-ES" dirty="0" err="1" smtClean="0"/>
              <a:t>sudvietnamita</a:t>
            </a:r>
            <a:r>
              <a:rPr lang="es-ES" dirty="0" smtClean="0"/>
              <a:t>. Desde entonces, a esta protesta se le llama “quemarse a lo bonzo”.</a:t>
            </a:r>
            <a:endParaRPr lang="es-ES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3554" name="Picture 2" descr="C:\Users\Javi\Pictures\Nelson Mandela levanta los puños después de ser condenado a cadena perpetua, en 196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8028384" cy="6109099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6093296"/>
            <a:ext cx="8892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Nelson Mandela levanta los puños después de ser condenado a cadena perpetua, en 1964. </a:t>
            </a:r>
            <a:endParaRPr lang="es-ES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4578" name="Picture 2" descr="C:\Users\Javi\Pictures\Nikola Tesla en su laboratori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00100"/>
            <a:ext cx="9144000" cy="60579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51520" y="0"/>
            <a:ext cx="8892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err="1" smtClean="0"/>
              <a:t>Nikola</a:t>
            </a:r>
            <a:r>
              <a:rPr lang="es-ES" dirty="0" smtClean="0"/>
              <a:t> Tesla en su laboratorio.</a:t>
            </a:r>
            <a:endParaRPr lang="es-ES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5602" name="Picture 2" descr="C:\Users\Javi\Pictures\Niños de Londres celebrando la Navidad de 1940 en una estación de metr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315075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630932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Niños londinenses celebrando la Navidad en un refugio antiaéreo, en 1940.</a:t>
            </a:r>
            <a:endParaRPr lang="es-ES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6626" name="Picture 2" descr="C:\Users\Javi\Pictures\Niños en un pulmón de acero antes de la llegada de la vacuna contra la polio. Muchos niños vivíann durante meses en estas máquinas, aunque no todos sobrevivian, 1937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7308304" cy="6132124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79512" y="6237312"/>
            <a:ext cx="84969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Niños enfermos de la polio dentro de pulmones de acero, que presionaban los pulmones para hacerlos funcionar. Así vivían durante meses. Éstos son de 1937.</a:t>
            </a:r>
            <a:endParaRPr lang="es-ES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7650" name="Picture 2" descr="C:\Users\Javi\Pictures\Personajes del circo BAileys, en 19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5172075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5445224"/>
            <a:ext cx="874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Personajes del Circo </a:t>
            </a:r>
            <a:r>
              <a:rPr lang="es-ES" dirty="0" err="1" smtClean="0"/>
              <a:t>Baileys</a:t>
            </a:r>
            <a:r>
              <a:rPr lang="es-ES" dirty="0" smtClean="0"/>
              <a:t>, en 1930.</a:t>
            </a:r>
            <a:endParaRPr lang="es-ES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8674" name="Picture 2" descr="C:\Users\Javi\Pictures\Primera imagen publicitaria de los Rolling Stones en 19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0"/>
            <a:ext cx="7092280" cy="6394134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79512" y="2060848"/>
            <a:ext cx="18722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Primera imagen publicitaria de los </a:t>
            </a:r>
            <a:r>
              <a:rPr lang="es-ES" dirty="0" err="1" smtClean="0"/>
              <a:t>Rolling</a:t>
            </a:r>
            <a:r>
              <a:rPr lang="es-ES" dirty="0" smtClean="0"/>
              <a:t> </a:t>
            </a:r>
            <a:r>
              <a:rPr lang="es-ES" dirty="0" err="1" smtClean="0"/>
              <a:t>Stones</a:t>
            </a:r>
            <a:r>
              <a:rPr lang="es-ES" dirty="0" smtClean="0"/>
              <a:t>, en 1963.</a:t>
            </a:r>
            <a:endParaRPr lang="es-ES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9698" name="Picture 2" descr="C:\Users\Javi\Pictures\Reflectores en el peñón de Gibraltar en prevención de un ataque aéreo, en 194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1124744"/>
            <a:ext cx="8264153" cy="5733256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0"/>
            <a:ext cx="8892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Reflectores en el peñón de Gibraltar, en previsión de un ataque aéreo, en 1942.</a:t>
            </a:r>
            <a:endParaRPr lang="es-ES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22" name="Picture 2" descr="C:\Users\Javi\Pictures\Samuel Reshevsky, de 8 años, derrotando a varios maestros de ajedrez en varias partidas múltiples, en Francia, 19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-1"/>
            <a:ext cx="7596336" cy="5787685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5877272"/>
            <a:ext cx="88204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Samuel </a:t>
            </a:r>
            <a:r>
              <a:rPr lang="es-ES" dirty="0" err="1" smtClean="0"/>
              <a:t>Reshevsky</a:t>
            </a:r>
            <a:r>
              <a:rPr lang="es-ES" dirty="0" smtClean="0"/>
              <a:t>, de 8 años, derrotando a varios maestros en una partida de ajedrez simultánea en Francia, en 1920.</a:t>
            </a:r>
            <a:endParaRPr lang="es-ES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1746" name="Picture 2" descr="C:\Users\Javi\Pictures\Tres mujeres chinas acusadas de brujería, en 19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1196753"/>
            <a:ext cx="7928919" cy="5661248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51520" y="188640"/>
            <a:ext cx="85689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Tres mujeres chinas acusadas de brujería, en 1922.</a:t>
            </a:r>
            <a:endParaRPr lang="es-ES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2770" name="Picture 2" descr="C:\Users\Javi\Pictures\Últimas cuatro parejas en un maratón de baile en Chicago, en 19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-1"/>
            <a:ext cx="7308304" cy="6120705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6165304"/>
            <a:ext cx="8892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Últimas cuatro parejas de un concurso maratón de baile, en Chicago en 1930.</a:t>
            </a:r>
            <a:endParaRPr lang="es-ES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3794" name="Picture 2" descr="C:\Users\Javi\Pictures\Un grupo de leñadores talando un secuoya californiano, hacia 19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7512297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7596336" y="1196752"/>
            <a:ext cx="154766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Un grupo de trabajadores forestales talando un secuoya californiano, hacia 1900.</a:t>
            </a:r>
            <a:endParaRPr lang="es-ES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4819" name="Picture 3" descr="C:\Users\Javi\Pictures\Venta de abrigos en Copenhage, en 19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960" y="0"/>
            <a:ext cx="4932040" cy="689221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179512" y="1700808"/>
            <a:ext cx="3672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Venta de abrigos en </a:t>
            </a:r>
            <a:r>
              <a:rPr lang="es-ES" dirty="0" err="1" smtClean="0"/>
              <a:t>Copenhage</a:t>
            </a:r>
            <a:r>
              <a:rPr lang="es-ES" dirty="0" smtClean="0"/>
              <a:t>, en 1936.</a:t>
            </a:r>
            <a:endParaRPr lang="es-ES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650306"/>
          </a:xfrm>
        </p:spPr>
        <p:txBody>
          <a:bodyPr/>
          <a:lstStyle/>
          <a:p>
            <a:r>
              <a:rPr lang="es-ES" dirty="0" smtClean="0"/>
              <a:t>Fin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es-E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466</Words>
  <Application>Microsoft Office PowerPoint</Application>
  <PresentationFormat>Presentación en pantalla (4:3)</PresentationFormat>
  <Paragraphs>35</Paragraphs>
  <Slides>35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35</vt:i4>
      </vt:variant>
    </vt:vector>
  </HeadingPairs>
  <TitlesOfParts>
    <vt:vector size="36" baseType="lpstr">
      <vt:lpstr>Tema de Office</vt:lpstr>
      <vt:lpstr>Imágenes curiosas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Fin</vt:lpstr>
    </vt:vector>
  </TitlesOfParts>
  <Company>UPV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Imágenes curiosas</dc:title>
  <dc:creator>Javi</dc:creator>
  <cp:lastModifiedBy>Javi</cp:lastModifiedBy>
  <cp:revision>8</cp:revision>
  <dcterms:created xsi:type="dcterms:W3CDTF">2014-02-14T11:03:47Z</dcterms:created>
  <dcterms:modified xsi:type="dcterms:W3CDTF">2014-02-14T12:21:01Z</dcterms:modified>
</cp:coreProperties>
</file>